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93013869"/>
              </p:ext>
            </p:extLst>
          </p:nvPr>
        </p:nvGraphicFramePr>
        <p:xfrm>
          <a:off x="272480" y="2435444"/>
          <a:ext cx="4392488" cy="2927457"/>
        </p:xfrm>
        <a:graphic>
          <a:graphicData uri="http://schemas.openxmlformats.org/drawingml/2006/table">
            <a:tbl>
              <a:tblPr/>
              <a:tblGrid>
                <a:gridCol w="4392488">
                  <a:extLst>
                    <a:ext uri="{9D8B030D-6E8A-4147-A177-3AD203B41FA5}">
                      <a16:colId xmlns:a16="http://schemas.microsoft.com/office/drawing/2014/main" xmlns="" val="20000"/>
                    </a:ext>
                  </a:extLst>
                </a:gridCol>
              </a:tblGrid>
              <a:tr h="22176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№144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24 </a:t>
            </a:r>
            <a:r>
              <a:rPr lang="kk-KZ" altLang="ru-RU" sz="1200" b="1" dirty="0">
                <a:latin typeface="Times New Roman" panose="02020603050405020304" pitchFamily="18" charset="0"/>
                <a:cs typeface="Times New Roman" panose="02020603050405020304" pitchFamily="18" charset="0"/>
              </a:rPr>
              <a:t>мамырға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2621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25 </a:t>
            </a:r>
            <a:r>
              <a:rPr lang="kk-KZ" altLang="ru-RU" sz="1200" b="1" dirty="0">
                <a:latin typeface="Times New Roman" panose="02020603050405020304" pitchFamily="18" charset="0"/>
                <a:cs typeface="Times New Roman" panose="02020603050405020304" pitchFamily="18" charset="0"/>
              </a:rPr>
              <a:t>мамырға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smtClean="0">
                <a:latin typeface="Times New Roman" panose="02020603050405020304" pitchFamily="18" charset="0"/>
                <a:cs typeface="Times New Roman" panose="02020603050405020304" pitchFamily="18" charset="0"/>
              </a:rPr>
              <a:t>24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25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Оңтүстік-шығыстан соғатын жел оңтүстік-батысқа ауысады, күші 3-8 м/с. Ауа температурасы түнде 10-12, күндіз 26-28 градус жылы.</a:t>
            </a: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a:t>
            </a:r>
            <a:r>
              <a:rPr lang="kk-KZ" altLang="ru-RU" sz="1150" b="1" dirty="0" smtClean="0">
                <a:latin typeface="Times New Roman" panose="02020603050405020304" pitchFamily="18" charset="0"/>
                <a:cs typeface="Times New Roman" panose="02020603050405020304" pitchFamily="18" charset="0"/>
              </a:rPr>
              <a:t>26 </a:t>
            </a:r>
            <a:r>
              <a:rPr lang="kk-KZ" altLang="ru-RU" sz="1150" b="1" dirty="0">
                <a:latin typeface="Times New Roman" panose="02020603050405020304" pitchFamily="18" charset="0"/>
                <a:cs typeface="Times New Roman" panose="02020603050405020304" pitchFamily="18" charset="0"/>
              </a:rPr>
              <a:t>мамырға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ru-RU" sz="1150" b="1" dirty="0" smtClean="0">
                <a:latin typeface="Times New Roman" panose="02020603050405020304" pitchFamily="18" charset="0"/>
                <a:cs typeface="Times New Roman" panose="02020603050405020304" pitchFamily="18" charset="0"/>
              </a:rPr>
              <a:t>25 </a:t>
            </a:r>
            <a:r>
              <a:rPr lang="ru-RU" sz="1150" b="1" dirty="0" err="1">
                <a:latin typeface="Times New Roman" panose="02020603050405020304" pitchFamily="18" charset="0"/>
                <a:cs typeface="Times New Roman" panose="02020603050405020304" pitchFamily="18" charset="0"/>
              </a:rPr>
              <a:t>мамыр</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26 </a:t>
            </a:r>
            <a:r>
              <a:rPr lang="kk-KZ" sz="1150" b="1" dirty="0">
                <a:latin typeface="Times New Roman" panose="02020603050405020304" pitchFamily="18" charset="0"/>
                <a:cs typeface="Times New Roman" panose="02020603050405020304" pitchFamily="18" charset="0"/>
              </a:rPr>
              <a:t>мамыр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Оңтүстік-шығыстан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соғатын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оңтүстік-батысқа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ауысады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13-15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03215" y="2533948"/>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28723044"/>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chemeClr val="tx1"/>
                          </a:solidFill>
                          <a:effectLst/>
                          <a:latin typeface="Times New Roman" pitchFamily="18" charset="0"/>
                          <a:cs typeface="Times New Roman" pitchFamily="18" charset="0"/>
                        </a:rPr>
                        <a:t>-</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chemeClr val="tx1"/>
                          </a:solidFill>
                          <a:effectLst/>
                          <a:latin typeface="Times New Roman" pitchFamily="18" charset="0"/>
                          <a:cs typeface="Times New Roman" pitchFamily="18" charset="0"/>
                        </a:rPr>
                        <a:t>-</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chemeClr val="tx1"/>
                          </a:solidFill>
                          <a:effectLst/>
                          <a:latin typeface="Times New Roman" pitchFamily="18" charset="0"/>
                          <a:cs typeface="Times New Roman" pitchFamily="18" charset="0"/>
                        </a:rPr>
                        <a:t>-</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chemeClr val="tx1"/>
                          </a:solidFill>
                          <a:effectLst/>
                          <a:latin typeface="Times New Roman" pitchFamily="18" charset="0"/>
                          <a:cs typeface="Times New Roman" pitchFamily="18" charset="0"/>
                        </a:rPr>
                        <a:t>-</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304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Рахметова </a:t>
            </a:r>
            <a:r>
              <a:rPr lang="kk-KZ" altLang="ru-RU" sz="1200" b="1" i="1" smtClean="0">
                <a:solidFill>
                  <a:srgbClr val="000000"/>
                </a:solidFill>
                <a:latin typeface="Times New Roman" panose="02020603050405020304" pitchFamily="18" charset="0"/>
                <a:cs typeface="Times New Roman" panose="02020603050405020304" pitchFamily="18" charset="0"/>
              </a:rPr>
              <a:t>Ж.А./</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a:t>
            </a:r>
            <a:r>
              <a:rPr lang="kk-KZ" altLang="ru-RU" sz="1200" b="1" i="1" dirty="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25789</TotalTime>
  <Words>556</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5211</cp:revision>
  <cp:lastPrinted>2021-07-01T03:56:27Z</cp:lastPrinted>
  <dcterms:created xsi:type="dcterms:W3CDTF">2018-03-27T06:03:00Z</dcterms:created>
  <dcterms:modified xsi:type="dcterms:W3CDTF">2026-05-24T07:55:43Z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